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9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1AD90BA-A4A1-41C2-9DD3-1F9AED15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2E85F57-4175-744E-9A3E-A64E746B3E27}" type="datetimeFigureOut">
              <a:rPr lang="en-US" smtClean="0"/>
              <a:pPr/>
              <a:t>8/16/10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CEEFCBAD-A3D0-F24D-8B78-1A546B1D3F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Forensic Ballistics: Comparison Microscope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Comparison of bullets and cartridge casings recovered from a crime scene. “Fingerprints” left by the firearm.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Calvin Goddard—leading the way: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-Sacco &amp; Vanzetti case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St. Valentine’s Day Massacre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11" name="Picture Placeholder 10" descr="100px-Goddardcomparison-wiki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5798" r="-157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8368" y="1095702"/>
            <a:ext cx="3657600" cy="1098332"/>
          </a:xfrm>
        </p:spPr>
        <p:txBody>
          <a:bodyPr/>
          <a:lstStyle/>
          <a:p>
            <a:r>
              <a:rPr lang="en-US" dirty="0" smtClean="0"/>
              <a:t>The Legacy of Prohibition</a:t>
            </a:r>
            <a:endParaRPr lang="en-US" dirty="0"/>
          </a:p>
        </p:txBody>
      </p:sp>
      <p:pic>
        <p:nvPicPr>
          <p:cNvPr id="8" name="Content Placeholder 7" descr="09-1-05 Bootlegging.JPG"/>
          <p:cNvPicPr>
            <a:picLocks noGrp="1" noChangeAspect="1"/>
          </p:cNvPicPr>
          <p:nvPr>
            <p:ph idx="1"/>
          </p:nvPr>
        </p:nvPicPr>
        <p:blipFill>
          <a:blip r:embed="rId2"/>
          <a:srcRect t="-60294" b="-60294"/>
          <a:stretch>
            <a:fillRect/>
          </a:stretch>
        </p:blipFill>
        <p:spPr>
          <a:xfrm>
            <a:off x="4828032" y="2506133"/>
            <a:ext cx="3657600" cy="54864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2506133"/>
            <a:ext cx="3484202" cy="3810000"/>
          </a:xfrm>
        </p:spPr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Blue Laws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What is a Blue Law?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How many states still incorporate Blue Laws?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What states still use archaic Blue Laws</a:t>
            </a:r>
            <a:r>
              <a:rPr lang="en-US" sz="1800" dirty="0" smtClean="0"/>
              <a:t>?</a:t>
            </a:r>
          </a:p>
          <a:p>
            <a:pPr>
              <a:buFont typeface="Arial"/>
              <a:buChar char="•"/>
            </a:pPr>
            <a:r>
              <a:rPr lang="en-US" dirty="0" smtClean="0"/>
              <a:t>Temperance </a:t>
            </a:r>
            <a:r>
              <a:rPr lang="en-US" dirty="0" smtClean="0"/>
              <a:t>beliefs still survive: the practice of </a:t>
            </a:r>
            <a:r>
              <a:rPr lang="en-US" dirty="0" smtClean="0"/>
              <a:t>moderation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IRS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Dry counties, wet counties, and moist counties</a:t>
            </a:r>
          </a:p>
          <a:p>
            <a:pPr>
              <a:buFont typeface="Arial"/>
              <a:buChar char="•"/>
            </a:pPr>
            <a:r>
              <a:rPr lang="en-US" dirty="0" smtClean="0"/>
              <a:t>Neo-Prohibition</a:t>
            </a:r>
            <a:endParaRPr lang="en-US" dirty="0"/>
          </a:p>
        </p:txBody>
      </p:sp>
      <p:pic>
        <p:nvPicPr>
          <p:cNvPr id="9" name="Picture 8" descr="popco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402" y="584187"/>
            <a:ext cx="4828032" cy="32196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Consider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8813" y="2734379"/>
            <a:ext cx="814230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Was Prohibition a success?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What are the lasting effects of Prohibition today?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How has forensic science progressed during the Prohibition era? And how has it effected crime investigation today?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Do you think the federal government should or should not legislate morality? Why or why not?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89</TotalTime>
  <Words>151</Words>
  <Application>Microsoft Macintosh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Codex</vt:lpstr>
      <vt:lpstr>     Forensic Ballistics: Comparison Microscope</vt:lpstr>
      <vt:lpstr>The Legacy of Prohibition</vt:lpstr>
      <vt:lpstr>Questions to Consider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Balogh</dc:creator>
  <cp:lastModifiedBy>Jennifer Balogh</cp:lastModifiedBy>
  <cp:revision>4</cp:revision>
  <dcterms:created xsi:type="dcterms:W3CDTF">2010-08-17T04:27:04Z</dcterms:created>
  <dcterms:modified xsi:type="dcterms:W3CDTF">2010-08-17T04:55:08Z</dcterms:modified>
</cp:coreProperties>
</file>